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62" r:id="rId10"/>
    <p:sldId id="260" r:id="rId11"/>
    <p:sldId id="272" r:id="rId12"/>
    <p:sldId id="273" r:id="rId13"/>
    <p:sldId id="263" r:id="rId14"/>
    <p:sldId id="264" r:id="rId15"/>
    <p:sldId id="265" r:id="rId16"/>
    <p:sldId id="266" r:id="rId1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99"/>
    <a:srgbClr val="CCECFF"/>
    <a:srgbClr val="FFFFFF"/>
    <a:srgbClr val="FFF2CC"/>
    <a:srgbClr val="6600FF"/>
    <a:srgbClr val="CCFF99"/>
    <a:srgbClr val="B9D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 autoAdjust="0"/>
  </p:normalViewPr>
  <p:slideViewPr>
    <p:cSldViewPr snapToGrid="0">
      <p:cViewPr varScale="1">
        <p:scale>
          <a:sx n="80" d="100"/>
          <a:sy n="80" d="100"/>
        </p:scale>
        <p:origin x="306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8B1C7-E621-42AA-A95A-BF02D6661005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92CC4-B642-4D27-B5CF-3CA561D424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56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1pPr>
    <a:lvl2pPr marL="269382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2pPr>
    <a:lvl3pPr marL="538764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3pPr>
    <a:lvl4pPr marL="808147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4pPr>
    <a:lvl5pPr marL="1077529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5pPr>
    <a:lvl6pPr marL="1346911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6pPr>
    <a:lvl7pPr marL="1616293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7pPr>
    <a:lvl8pPr marL="1885676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8pPr>
    <a:lvl9pPr marL="2155058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2CC4-B642-4D27-B5CF-3CA561D4241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362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28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682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5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73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3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57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047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483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40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31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54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5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sqhtjs0104.dothome.co.kr/architects_clone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C96F514-6AE4-2A08-CB04-1355BAD7C018}"/>
              </a:ext>
            </a:extLst>
          </p:cNvPr>
          <p:cNvSpPr txBox="1"/>
          <p:nvPr/>
        </p:nvSpPr>
        <p:spPr>
          <a:xfrm>
            <a:off x="4070987" y="3549058"/>
            <a:ext cx="2773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클론코딩 </a:t>
            </a:r>
            <a:r>
              <a:rPr lang="en-US" altLang="ko-KR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- 02</a:t>
            </a:r>
            <a:endParaRPr lang="ko-KR" altLang="en-US" sz="36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0BF37-2C87-66C0-0746-65EFD79FC2A4}"/>
              </a:ext>
            </a:extLst>
          </p:cNvPr>
          <p:cNvSpPr txBox="1"/>
          <p:nvPr/>
        </p:nvSpPr>
        <p:spPr>
          <a:xfrm>
            <a:off x="5988179" y="474184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서보선</a:t>
            </a:r>
            <a:endParaRPr lang="ko-KR" altLang="en-US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4EBD1-1D9C-A6B3-191D-6CA5486FF38A}"/>
              </a:ext>
            </a:extLst>
          </p:cNvPr>
          <p:cNvSpPr txBox="1"/>
          <p:nvPr/>
        </p:nvSpPr>
        <p:spPr>
          <a:xfrm>
            <a:off x="4354077" y="4122368"/>
            <a:ext cx="246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Architects </a:t>
            </a:r>
            <a:r>
              <a:rPr lang="en-US" altLang="ko-KR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hompage</a:t>
            </a:r>
            <a:endParaRPr lang="ko-KR" altLang="en-US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168B3F-7E27-63C6-BBAB-68F6FE8CF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4235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1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6" y="632056"/>
              <a:ext cx="18489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&lt;nav&gt;, &lt;header&gt;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2280DA2-F34A-86A5-D3F6-6526F19B8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876" y="1512967"/>
            <a:ext cx="2828003" cy="40335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4E97BA-061A-107D-2D84-D2B9EE093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876" y="5809547"/>
            <a:ext cx="2822155" cy="24200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44C196-A31D-7FB0-343D-2B7EA1E35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0" y="1512967"/>
            <a:ext cx="2830576" cy="72562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63E440-397C-EAE7-FA00-9211184ACBC0}"/>
              </a:ext>
            </a:extLst>
          </p:cNvPr>
          <p:cNvSpPr/>
          <p:nvPr/>
        </p:nvSpPr>
        <p:spPr>
          <a:xfrm>
            <a:off x="323780" y="1416714"/>
            <a:ext cx="3092116" cy="1843844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744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5" y="632056"/>
              <a:ext cx="33586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&lt;</a:t>
              </a:r>
              <a:r>
                <a:rPr lang="en-US" altLang="ko-KR" sz="16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acticle</a:t>
              </a:r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&gt;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4EA1F92-EBD3-7CDE-F166-A36CACCDA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876" y="1521034"/>
            <a:ext cx="1971949" cy="35629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EC9576-E95F-8461-EBE3-03F68B060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876" y="5182172"/>
            <a:ext cx="2447297" cy="32027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38010D-A691-C6AB-420D-8095AD065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0" y="1512967"/>
            <a:ext cx="2830576" cy="72562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AFCB94-E56B-4F35-EBBF-2AE6D2C6559B}"/>
              </a:ext>
            </a:extLst>
          </p:cNvPr>
          <p:cNvSpPr/>
          <p:nvPr/>
        </p:nvSpPr>
        <p:spPr>
          <a:xfrm>
            <a:off x="323780" y="3140242"/>
            <a:ext cx="3092116" cy="3765884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182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11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5" y="632056"/>
              <a:ext cx="33586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&lt;footer&gt;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2D97ED3-2AEE-5FF9-2991-FACDB241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876" y="1495060"/>
            <a:ext cx="2940803" cy="43161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F185EE-CA43-6594-88CC-4E03CC345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0" y="1512967"/>
            <a:ext cx="2830576" cy="72562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621B2E-FB54-903E-21C2-76A2F4A3DAD1}"/>
              </a:ext>
            </a:extLst>
          </p:cNvPr>
          <p:cNvSpPr/>
          <p:nvPr/>
        </p:nvSpPr>
        <p:spPr>
          <a:xfrm>
            <a:off x="323780" y="6809874"/>
            <a:ext cx="3092116" cy="2066791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77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EE61F6-0714-67EC-7CCA-5DC66745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0DDF63-4FE8-407A-9700-76186843F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D914DA-3407-8E05-02FA-217DED11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12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D6234E6-F80A-B591-F95D-73C8102CFCF9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2D9153B-5CDB-0B39-483C-9B815C43EFAB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AD55927-319E-4193-B271-918747F95331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4BA39-7400-0EB3-36DA-6074B8C052E8}"/>
                </a:ext>
              </a:extLst>
            </p:cNvPr>
            <p:cNvSpPr txBox="1"/>
            <p:nvPr/>
          </p:nvSpPr>
          <p:spPr>
            <a:xfrm>
              <a:off x="192505" y="498060"/>
              <a:ext cx="1016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4. JS</a:t>
              </a:r>
              <a:endPara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BFB0B0C-3854-2717-FFE1-187AF2993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00" y="1391149"/>
            <a:ext cx="5728000" cy="4898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9BA34E-19FE-2FA0-27C1-6D5AB716D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278" y="6645613"/>
            <a:ext cx="3165722" cy="18505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DE07547-4E2F-728F-FC8F-F663BBDE6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00" y="6645614"/>
            <a:ext cx="2428650" cy="18505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19FEF6E-BE7F-D423-6850-2558D289DFB5}"/>
              </a:ext>
            </a:extLst>
          </p:cNvPr>
          <p:cNvSpPr txBox="1"/>
          <p:nvPr/>
        </p:nvSpPr>
        <p:spPr>
          <a:xfrm>
            <a:off x="492437" y="8355372"/>
            <a:ext cx="2501214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en-US" altLang="ko-KR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ExceptionHelper</a:t>
            </a:r>
            <a:endParaRPr lang="ko-KR" altLang="en-US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529CCB-2A96-547D-99E1-BD0C6CDCDAF7}"/>
              </a:ext>
            </a:extLst>
          </p:cNvPr>
          <p:cNvSpPr txBox="1"/>
          <p:nvPr/>
        </p:nvSpPr>
        <p:spPr>
          <a:xfrm>
            <a:off x="3066212" y="8359886"/>
            <a:ext cx="3226787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Regex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대표 메소드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D57A77-B34E-8B9A-861C-BFCD7548B480}"/>
              </a:ext>
            </a:extLst>
          </p:cNvPr>
          <p:cNvSpPr txBox="1"/>
          <p:nvPr/>
        </p:nvSpPr>
        <p:spPr>
          <a:xfrm>
            <a:off x="507583" y="6153766"/>
            <a:ext cx="5785415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사용한 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JS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Dom.js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앞에서 소개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RegexHelper.js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이용 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form </a:t>
            </a:r>
            <a:r>
              <a:rPr lang="ko-KR" altLang="en-US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입력값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검사</a:t>
            </a:r>
          </a:p>
        </p:txBody>
      </p:sp>
    </p:spTree>
    <p:extLst>
      <p:ext uri="{BB962C8B-B14F-4D97-AF65-F5344CB8AC3E}">
        <p14:creationId xmlns:p14="http://schemas.microsoft.com/office/powerpoint/2010/main" val="780346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18CC3F-E43A-7F29-C89F-67CB630FC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FCA218-9ABD-6898-76AB-1977FE97A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0889C0-EEBC-9AC2-7C6B-3F7763799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13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786CCE5-6EBE-CAFA-6CB0-D820823A438F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F1DA2F-22AC-26B3-D805-0EF15D3D3FD9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0CA88A-BA35-63C6-9942-0F1005C69231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4A5CA3-41F5-7CF8-7981-B3020872DAEE}"/>
                </a:ext>
              </a:extLst>
            </p:cNvPr>
            <p:cNvSpPr txBox="1"/>
            <p:nvPr/>
          </p:nvSpPr>
          <p:spPr>
            <a:xfrm>
              <a:off x="192505" y="498060"/>
              <a:ext cx="30636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5. </a:t>
              </a:r>
              <a:r>
                <a: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작업 중 에러 처리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D92E645-3D10-5B4E-FD9D-2ADBE5789BEE}"/>
              </a:ext>
            </a:extLst>
          </p:cNvPr>
          <p:cNvCxnSpPr>
            <a:cxnSpLocks/>
          </p:cNvCxnSpPr>
          <p:nvPr/>
        </p:nvCxnSpPr>
        <p:spPr>
          <a:xfrm>
            <a:off x="514934" y="4987591"/>
            <a:ext cx="5770981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E17E401-B468-7A0C-6F53-283D0AA0857B}"/>
              </a:ext>
            </a:extLst>
          </p:cNvPr>
          <p:cNvSpPr txBox="1"/>
          <p:nvPr/>
        </p:nvSpPr>
        <p:spPr>
          <a:xfrm>
            <a:off x="514934" y="1259101"/>
            <a:ext cx="5680938" cy="1355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네비게이션 내부 링크 클릭 시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이동한 위치의 </a:t>
            </a:r>
            <a:r>
              <a:rPr lang="ko-KR" altLang="en-US" sz="1400" b="1" dirty="0">
                <a:solidFill>
                  <a:srgbClr val="FF7C8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 최상단이 </a:t>
            </a:r>
            <a:r>
              <a:rPr lang="en-US" altLang="ko-KR" sz="1400" b="1" dirty="0">
                <a:solidFill>
                  <a:srgbClr val="FF7C8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&lt;nav&gt;</a:t>
            </a:r>
            <a:r>
              <a:rPr lang="ko-KR" altLang="en-US" sz="1400" b="1" dirty="0">
                <a:solidFill>
                  <a:srgbClr val="FF7C8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가려지는 현상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발생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 시작 위치의 상단에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&lt;nav&gt;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</a:t>
            </a:r>
            <a:r>
              <a:rPr lang="en-US" altLang="ko-KR" sz="1400" b="1" dirty="0" err="1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heigth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만큼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margin + padding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처리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33AE5CD-A2AB-3702-D00B-36F833129656}"/>
              </a:ext>
            </a:extLst>
          </p:cNvPr>
          <p:cNvGrpSpPr/>
          <p:nvPr/>
        </p:nvGrpSpPr>
        <p:grpSpPr>
          <a:xfrm>
            <a:off x="604977" y="2722829"/>
            <a:ext cx="4556194" cy="2097978"/>
            <a:chOff x="604977" y="1380489"/>
            <a:chExt cx="4556194" cy="2097978"/>
          </a:xfrm>
          <a:solidFill>
            <a:schemeClr val="accent1"/>
          </a:solidFill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3E5ED70-D081-35B9-95A5-3D24E2A9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4977" y="1380489"/>
              <a:ext cx="3981311" cy="2097978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15" name="화살표: 왼쪽 14">
              <a:extLst>
                <a:ext uri="{FF2B5EF4-FFF2-40B4-BE49-F238E27FC236}">
                  <a16:creationId xmlns:a16="http://schemas.microsoft.com/office/drawing/2014/main" id="{9E0D0F76-CC08-B187-11B6-06FF3F87584C}"/>
                </a:ext>
              </a:extLst>
            </p:cNvPr>
            <p:cNvSpPr/>
            <p:nvPr/>
          </p:nvSpPr>
          <p:spPr>
            <a:xfrm>
              <a:off x="4525754" y="1699032"/>
              <a:ext cx="635417" cy="228593"/>
            </a:xfrm>
            <a:prstGeom prst="lef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69054EE-DA12-CE5C-4F8C-E4F782CBC92D}"/>
              </a:ext>
            </a:extLst>
          </p:cNvPr>
          <p:cNvSpPr txBox="1"/>
          <p:nvPr/>
        </p:nvSpPr>
        <p:spPr>
          <a:xfrm>
            <a:off x="514934" y="5067604"/>
            <a:ext cx="5680938" cy="1355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Form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시 </a:t>
            </a:r>
            <a:r>
              <a:rPr lang="ko-KR" altLang="en-US" sz="1400" b="1" dirty="0">
                <a:solidFill>
                  <a:srgbClr val="FF7C8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값이 없음에도 전송 가능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및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sumbit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통한 </a:t>
            </a:r>
            <a:r>
              <a:rPr lang="ko-KR" altLang="en-US" sz="1400" b="1" dirty="0">
                <a:solidFill>
                  <a:srgbClr val="FF7C8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페이지 이탈</a:t>
            </a:r>
            <a:endParaRPr lang="en-US" altLang="ko-KR" sz="1400" b="1" dirty="0">
              <a:solidFill>
                <a:srgbClr val="FF7C8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&lt;input&gt;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required property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1400" b="1" dirty="0" err="1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minLength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b="1" dirty="0" err="1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attribut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 </a:t>
            </a:r>
            <a:r>
              <a:rPr lang="ko-KR" altLang="en-US" sz="1400" b="1" dirty="0" err="1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입력값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검증 수행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Js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모듈을 활용해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element select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 검증 수행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7C65BE3-61EB-BDAE-DA2D-E8107116CEE5}"/>
              </a:ext>
            </a:extLst>
          </p:cNvPr>
          <p:cNvGrpSpPr/>
          <p:nvPr/>
        </p:nvGrpSpPr>
        <p:grpSpPr>
          <a:xfrm>
            <a:off x="514934" y="6537410"/>
            <a:ext cx="5680938" cy="2353494"/>
            <a:chOff x="604977" y="5219569"/>
            <a:chExt cx="5680938" cy="235349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62B7DFE-AF5B-F35E-5C4F-F2675A971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977" y="5219569"/>
              <a:ext cx="5161171" cy="235349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0" name="화살표: 왼쪽 19">
              <a:extLst>
                <a:ext uri="{FF2B5EF4-FFF2-40B4-BE49-F238E27FC236}">
                  <a16:creationId xmlns:a16="http://schemas.microsoft.com/office/drawing/2014/main" id="{C465B664-8192-D335-5A44-8EBA365CCD7A}"/>
                </a:ext>
              </a:extLst>
            </p:cNvPr>
            <p:cNvSpPr/>
            <p:nvPr/>
          </p:nvSpPr>
          <p:spPr>
            <a:xfrm>
              <a:off x="5650498" y="6096848"/>
              <a:ext cx="635417" cy="228593"/>
            </a:xfrm>
            <a:prstGeom prst="lef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7C80"/>
                </a:solidFill>
              </a:endParaRPr>
            </a:p>
          </p:txBody>
        </p:sp>
        <p:sp>
          <p:nvSpPr>
            <p:cNvPr id="21" name="화살표: 왼쪽 20">
              <a:extLst>
                <a:ext uri="{FF2B5EF4-FFF2-40B4-BE49-F238E27FC236}">
                  <a16:creationId xmlns:a16="http://schemas.microsoft.com/office/drawing/2014/main" id="{AAC52B22-70FD-596A-23D3-3FC4C9E0A55D}"/>
                </a:ext>
              </a:extLst>
            </p:cNvPr>
            <p:cNvSpPr/>
            <p:nvPr/>
          </p:nvSpPr>
          <p:spPr>
            <a:xfrm>
              <a:off x="1525880" y="7278159"/>
              <a:ext cx="635417" cy="228593"/>
            </a:xfrm>
            <a:prstGeom prst="lef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7C8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876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78E915-5A17-118D-71BA-809CA8EB4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243E77-917E-B23D-3F8E-9E0707FE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E85483-6F58-F119-64BD-CB78AA45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14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094CF1-B137-CD62-C2F0-435A46E52EFA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A4CA438-84FD-6343-0BB7-72EBD19C12DA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29EA721-7F4F-4654-5569-2A6D84181FA8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292DB2-EAD6-B195-4BF6-835D73351537}"/>
                </a:ext>
              </a:extLst>
            </p:cNvPr>
            <p:cNvSpPr txBox="1"/>
            <p:nvPr/>
          </p:nvSpPr>
          <p:spPr>
            <a:xfrm>
              <a:off x="192505" y="498060"/>
              <a:ext cx="36792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6. </a:t>
              </a:r>
              <a:r>
                <a: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작업 소요 시간 및 소감</a:t>
              </a: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40715-BBF1-F090-9E18-0F7B104AD3DF}"/>
              </a:ext>
            </a:extLst>
          </p:cNvPr>
          <p:cNvCxnSpPr>
            <a:cxnSpLocks/>
          </p:cNvCxnSpPr>
          <p:nvPr/>
        </p:nvCxnSpPr>
        <p:spPr>
          <a:xfrm>
            <a:off x="344223" y="1970671"/>
            <a:ext cx="5770981" cy="0"/>
          </a:xfrm>
          <a:prstGeom prst="line">
            <a:avLst/>
          </a:prstGeom>
          <a:ln w="3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AC51D0-6324-89A0-0594-A03EF1F619DE}"/>
              </a:ext>
            </a:extLst>
          </p:cNvPr>
          <p:cNvSpPr txBox="1"/>
          <p:nvPr/>
        </p:nvSpPr>
        <p:spPr>
          <a:xfrm flipH="1">
            <a:off x="344222" y="1601339"/>
            <a:ext cx="270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총 작업 소요 시간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C8C1D-7F79-8B7B-E0F9-29C199098D58}"/>
              </a:ext>
            </a:extLst>
          </p:cNvPr>
          <p:cNvSpPr txBox="1"/>
          <p:nvPr/>
        </p:nvSpPr>
        <p:spPr>
          <a:xfrm flipH="1">
            <a:off x="3491574" y="1601339"/>
            <a:ext cx="270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F0ABF7-29BC-8891-709D-5728A2766714}"/>
              </a:ext>
            </a:extLst>
          </p:cNvPr>
          <p:cNvSpPr txBox="1"/>
          <p:nvPr/>
        </p:nvSpPr>
        <p:spPr>
          <a:xfrm>
            <a:off x="1229519" y="2340003"/>
            <a:ext cx="4398961" cy="5559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부모와 자식 간의 관계를 잘 파악하여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HTML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및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CSS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를 정의하는 연습이 되었습니다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.</a:t>
            </a:r>
          </a:p>
          <a:p>
            <a:pPr algn="ctr">
              <a:lnSpc>
                <a:spcPct val="20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margin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과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padding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 등의 기본적인 속성도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겹침 현상이나 출력 위치에 따라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의도와 다른 결과를 출력 가능함을 알았습니다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.</a:t>
            </a:r>
          </a:p>
          <a:p>
            <a:pPr algn="ctr">
              <a:lnSpc>
                <a:spcPct val="20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반응형 웹을 위한 구조 또한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브라우저 환경이 어떠한 요소를 제어해야 할지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명확히 연습 가능한 시간이었습니다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2355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543F51E-C83E-9257-394A-861C42A0A54D}"/>
              </a:ext>
            </a:extLst>
          </p:cNvPr>
          <p:cNvSpPr/>
          <p:nvPr/>
        </p:nvSpPr>
        <p:spPr>
          <a:xfrm>
            <a:off x="0" y="3036297"/>
            <a:ext cx="6858000" cy="36820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ko-KR" altLang="en-US" sz="48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감사합니다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3335873-9AE5-C3BF-28E3-92EF2042515A}"/>
              </a:ext>
            </a:extLst>
          </p:cNvPr>
          <p:cNvGrpSpPr/>
          <p:nvPr/>
        </p:nvGrpSpPr>
        <p:grpSpPr>
          <a:xfrm>
            <a:off x="2242506" y="6118871"/>
            <a:ext cx="4615494" cy="559704"/>
            <a:chOff x="2242506" y="6410971"/>
            <a:chExt cx="4615494" cy="5597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543BA6-4477-D086-A125-24B2762A40FA}"/>
                </a:ext>
              </a:extLst>
            </p:cNvPr>
            <p:cNvSpPr txBox="1"/>
            <p:nvPr/>
          </p:nvSpPr>
          <p:spPr>
            <a:xfrm>
              <a:off x="2242506" y="6662898"/>
              <a:ext cx="4615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  <a:hlinkClick r:id="rId2"/>
                </a:rPr>
                <a:t>http://sqhtjs0104.dothome.co.kr/architects_clone/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33EC61-4AA4-39D5-528E-4CD020AE94DE}"/>
                </a:ext>
              </a:extLst>
            </p:cNvPr>
            <p:cNvSpPr txBox="1"/>
            <p:nvPr/>
          </p:nvSpPr>
          <p:spPr>
            <a:xfrm>
              <a:off x="5471082" y="6410971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↓ 결과물 웹 주소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643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92319F-BA78-E16D-C211-7570D1AB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113EFD-C7C6-F716-F981-5C646F3C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4B4D2B-5D07-0504-A773-CCC1438C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2544D46-24AC-5822-5310-7C41899E1F82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F63FBF-61CB-5BB7-EDE4-2775A644CBB1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E34FF2E-002D-55A7-8483-E93645E271D0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62B105-B15A-30FA-7083-B90537FC42E1}"/>
                </a:ext>
              </a:extLst>
            </p:cNvPr>
            <p:cNvSpPr txBox="1"/>
            <p:nvPr/>
          </p:nvSpPr>
          <p:spPr>
            <a:xfrm>
              <a:off x="192505" y="498060"/>
              <a:ext cx="2133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1. </a:t>
              </a:r>
              <a:r>
                <a: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최종 결과물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C12AB8A-D1DF-1853-9743-A2F78651135C}"/>
              </a:ext>
            </a:extLst>
          </p:cNvPr>
          <p:cNvSpPr txBox="1"/>
          <p:nvPr/>
        </p:nvSpPr>
        <p:spPr>
          <a:xfrm>
            <a:off x="5546558" y="3142935"/>
            <a:ext cx="13114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 콘텐츠 </a:t>
            </a:r>
            <a:r>
              <a:rPr lang="en-US" altLang="ko-KR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sz="10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E35522-01DA-06EA-E4A5-1E81DFCD3E9C}"/>
              </a:ext>
            </a:extLst>
          </p:cNvPr>
          <p:cNvSpPr txBox="1"/>
          <p:nvPr/>
        </p:nvSpPr>
        <p:spPr>
          <a:xfrm>
            <a:off x="5746798" y="1365033"/>
            <a:ext cx="1111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네비게이션 메뉴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F504E0-B144-6D26-48EC-FC07838338E6}"/>
              </a:ext>
            </a:extLst>
          </p:cNvPr>
          <p:cNvSpPr txBox="1"/>
          <p:nvPr/>
        </p:nvSpPr>
        <p:spPr>
          <a:xfrm>
            <a:off x="6386511" y="1587190"/>
            <a:ext cx="471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배너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7ABAB8-1D55-CED6-870C-B5F830002DD1}"/>
              </a:ext>
            </a:extLst>
          </p:cNvPr>
          <p:cNvSpPr txBox="1"/>
          <p:nvPr/>
        </p:nvSpPr>
        <p:spPr>
          <a:xfrm>
            <a:off x="5629278" y="6251194"/>
            <a:ext cx="122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Contact Form</a:t>
            </a:r>
            <a:endParaRPr lang="ko-KR" altLang="en-US" sz="10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F394B7-4F71-18D1-8673-478EA27BE775}"/>
              </a:ext>
            </a:extLst>
          </p:cNvPr>
          <p:cNvSpPr txBox="1"/>
          <p:nvPr/>
        </p:nvSpPr>
        <p:spPr>
          <a:xfrm>
            <a:off x="5972175" y="8936913"/>
            <a:ext cx="885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Footer</a:t>
            </a:r>
            <a:endParaRPr lang="ko-KR" altLang="en-US" sz="10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D6F591-D1A7-925B-9BF0-442E02EFEFD2}"/>
              </a:ext>
            </a:extLst>
          </p:cNvPr>
          <p:cNvSpPr txBox="1"/>
          <p:nvPr/>
        </p:nvSpPr>
        <p:spPr>
          <a:xfrm>
            <a:off x="5546558" y="4705867"/>
            <a:ext cx="13114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 콘텐츠 </a:t>
            </a:r>
            <a:r>
              <a:rPr lang="en-US" altLang="ko-KR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sz="10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93D93B-D434-38DC-2099-5F4F2923600B}"/>
              </a:ext>
            </a:extLst>
          </p:cNvPr>
          <p:cNvCxnSpPr>
            <a:cxnSpLocks/>
          </p:cNvCxnSpPr>
          <p:nvPr/>
        </p:nvCxnSpPr>
        <p:spPr>
          <a:xfrm>
            <a:off x="5354551" y="1365033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7F25FCB-1995-5BFD-9AE7-5A7B80F6460F}"/>
              </a:ext>
            </a:extLst>
          </p:cNvPr>
          <p:cNvCxnSpPr>
            <a:cxnSpLocks/>
          </p:cNvCxnSpPr>
          <p:nvPr/>
        </p:nvCxnSpPr>
        <p:spPr>
          <a:xfrm>
            <a:off x="5354550" y="3142935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E2839B8-15F6-A1BE-8876-1959785754BD}"/>
              </a:ext>
            </a:extLst>
          </p:cNvPr>
          <p:cNvCxnSpPr>
            <a:cxnSpLocks/>
          </p:cNvCxnSpPr>
          <p:nvPr/>
        </p:nvCxnSpPr>
        <p:spPr>
          <a:xfrm>
            <a:off x="5354549" y="4704858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A821232-2A55-E85C-F877-1AE14BFD1033}"/>
              </a:ext>
            </a:extLst>
          </p:cNvPr>
          <p:cNvCxnSpPr>
            <a:cxnSpLocks/>
          </p:cNvCxnSpPr>
          <p:nvPr/>
        </p:nvCxnSpPr>
        <p:spPr>
          <a:xfrm>
            <a:off x="5354548" y="6256051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E1C6E0B-5B39-BC03-7D87-989F836E33D6}"/>
              </a:ext>
            </a:extLst>
          </p:cNvPr>
          <p:cNvCxnSpPr>
            <a:cxnSpLocks/>
          </p:cNvCxnSpPr>
          <p:nvPr/>
        </p:nvCxnSpPr>
        <p:spPr>
          <a:xfrm>
            <a:off x="5354547" y="8946629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:a16="http://schemas.microsoft.com/office/drawing/2014/main" id="{C3C80825-2895-8684-E9AC-ED45AF21B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26" y="1388395"/>
            <a:ext cx="3014623" cy="77280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E3B5930-D453-97DB-D8B9-95DC7AF1D631}"/>
              </a:ext>
            </a:extLst>
          </p:cNvPr>
          <p:cNvSpPr txBox="1"/>
          <p:nvPr/>
        </p:nvSpPr>
        <p:spPr>
          <a:xfrm>
            <a:off x="5643938" y="7135214"/>
            <a:ext cx="122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Map</a:t>
            </a:r>
            <a:endParaRPr lang="ko-KR" altLang="en-US" sz="10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E0B89E9-C39B-7745-0D8B-D7815A3ED9D3}"/>
              </a:ext>
            </a:extLst>
          </p:cNvPr>
          <p:cNvCxnSpPr>
            <a:cxnSpLocks/>
          </p:cNvCxnSpPr>
          <p:nvPr/>
        </p:nvCxnSpPr>
        <p:spPr>
          <a:xfrm>
            <a:off x="5369208" y="7140071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8FC55D08-0CCE-222F-ED15-259CCD44713F}"/>
              </a:ext>
            </a:extLst>
          </p:cNvPr>
          <p:cNvCxnSpPr>
            <a:cxnSpLocks/>
          </p:cNvCxnSpPr>
          <p:nvPr/>
        </p:nvCxnSpPr>
        <p:spPr>
          <a:xfrm>
            <a:off x="5369208" y="1494066"/>
            <a:ext cx="1419225" cy="96907"/>
          </a:xfrm>
          <a:prstGeom prst="bentConnector3">
            <a:avLst>
              <a:gd name="adj1" fmla="val 22024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001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4550993-9F1D-0C85-7E8A-9947F7C17A8B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5A77447-9F27-EC0D-7227-641C7909B705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E423D1E-AF51-E631-28F2-06696C057B89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4B012F-63CD-A7D6-A178-6C08FE54005F}"/>
                </a:ext>
              </a:extLst>
            </p:cNvPr>
            <p:cNvSpPr txBox="1"/>
            <p:nvPr/>
          </p:nvSpPr>
          <p:spPr>
            <a:xfrm>
              <a:off x="192505" y="498060"/>
              <a:ext cx="22961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2. DOM Tree</a:t>
              </a:r>
              <a:endPara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8E505D68-C31C-BAA5-09FF-40C049347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30" y="4330873"/>
            <a:ext cx="4712740" cy="424823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45D2B07-57F0-4CC4-C379-24CCFB142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30" y="1839089"/>
            <a:ext cx="4712740" cy="207164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FF76023-59CE-38C1-F071-4579A4ABB91A}"/>
              </a:ext>
            </a:extLst>
          </p:cNvPr>
          <p:cNvSpPr txBox="1"/>
          <p:nvPr/>
        </p:nvSpPr>
        <p:spPr>
          <a:xfrm>
            <a:off x="192504" y="1109565"/>
            <a:ext cx="6448927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HTML Console </a:t>
            </a: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창에</a:t>
            </a:r>
            <a:r>
              <a:rPr lang="en-US" altLang="ko-KR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DOM  Tree</a:t>
            </a: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출력하기 위한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65319-B0A5-03D8-32F7-55556E0A98C3}"/>
              </a:ext>
            </a:extLst>
          </p:cNvPr>
          <p:cNvSpPr txBox="1"/>
          <p:nvPr/>
        </p:nvSpPr>
        <p:spPr>
          <a:xfrm>
            <a:off x="1072630" y="3787072"/>
            <a:ext cx="4712740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HTML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본문의 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body(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최상위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element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참조한 모듈 함수에 넣어준다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B2923-509B-1203-FBD2-104AFF147038}"/>
              </a:ext>
            </a:extLst>
          </p:cNvPr>
          <p:cNvSpPr txBox="1"/>
          <p:nvPr/>
        </p:nvSpPr>
        <p:spPr>
          <a:xfrm>
            <a:off x="1072630" y="8476012"/>
            <a:ext cx="4712740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children -&gt;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자식 요소가 있다면 </a:t>
            </a:r>
            <a:r>
              <a:rPr lang="en-US" altLang="ko-KR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console.group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 )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후 재귀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하단 깊이 </a:t>
            </a:r>
            <a:r>
              <a:rPr lang="ko-KR" altLang="en-US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재탐색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451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4550993-9F1D-0C85-7E8A-9947F7C17A8B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5A77447-9F27-EC0D-7227-641C7909B705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E423D1E-AF51-E631-28F2-06696C057B89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4B012F-63CD-A7D6-A178-6C08FE54005F}"/>
                </a:ext>
              </a:extLst>
            </p:cNvPr>
            <p:cNvSpPr txBox="1"/>
            <p:nvPr/>
          </p:nvSpPr>
          <p:spPr>
            <a:xfrm>
              <a:off x="192505" y="498060"/>
              <a:ext cx="22961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2. DOM Tree</a:t>
              </a:r>
              <a:endPara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FD8F7BD-E81F-BA0D-5AED-B15CDC121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8" r="9190" b="1856"/>
          <a:stretch/>
        </p:blipFill>
        <p:spPr>
          <a:xfrm>
            <a:off x="4240461" y="3464427"/>
            <a:ext cx="2302462" cy="372312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247F3F-D314-7805-2D6E-086F6F43C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57" y="1795565"/>
            <a:ext cx="2830576" cy="72562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FE15A9E-9B71-9889-5184-E490263E38C8}"/>
              </a:ext>
            </a:extLst>
          </p:cNvPr>
          <p:cNvCxnSpPr>
            <a:cxnSpLocks/>
          </p:cNvCxnSpPr>
          <p:nvPr/>
        </p:nvCxnSpPr>
        <p:spPr>
          <a:xfrm>
            <a:off x="3874168" y="1840824"/>
            <a:ext cx="866274" cy="2225858"/>
          </a:xfrm>
          <a:prstGeom prst="line">
            <a:avLst/>
          </a:prstGeom>
          <a:ln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19EAE61-F2F2-1A50-7FB6-4D333634D609}"/>
              </a:ext>
            </a:extLst>
          </p:cNvPr>
          <p:cNvCxnSpPr>
            <a:cxnSpLocks/>
          </p:cNvCxnSpPr>
          <p:nvPr/>
        </p:nvCxnSpPr>
        <p:spPr>
          <a:xfrm>
            <a:off x="3874168" y="2695084"/>
            <a:ext cx="866274" cy="1793016"/>
          </a:xfrm>
          <a:prstGeom prst="line">
            <a:avLst/>
          </a:prstGeom>
          <a:ln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8350E5F-9AD6-4A8A-D026-074004E8B76A}"/>
              </a:ext>
            </a:extLst>
          </p:cNvPr>
          <p:cNvCxnSpPr>
            <a:cxnSpLocks/>
          </p:cNvCxnSpPr>
          <p:nvPr/>
        </p:nvCxnSpPr>
        <p:spPr>
          <a:xfrm>
            <a:off x="3874168" y="4273407"/>
            <a:ext cx="1155032" cy="1052582"/>
          </a:xfrm>
          <a:prstGeom prst="line">
            <a:avLst/>
          </a:prstGeom>
          <a:ln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B4C044-9F8B-B245-9E00-4AA4DC7F2DE7}"/>
              </a:ext>
            </a:extLst>
          </p:cNvPr>
          <p:cNvCxnSpPr>
            <a:cxnSpLocks/>
          </p:cNvCxnSpPr>
          <p:nvPr/>
        </p:nvCxnSpPr>
        <p:spPr>
          <a:xfrm>
            <a:off x="3874168" y="5750427"/>
            <a:ext cx="1155032" cy="0"/>
          </a:xfrm>
          <a:prstGeom prst="line">
            <a:avLst/>
          </a:prstGeom>
          <a:ln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D44FD72-0687-0CEC-93FB-2B5A98EE3B73}"/>
              </a:ext>
            </a:extLst>
          </p:cNvPr>
          <p:cNvCxnSpPr>
            <a:cxnSpLocks/>
          </p:cNvCxnSpPr>
          <p:nvPr/>
        </p:nvCxnSpPr>
        <p:spPr>
          <a:xfrm flipV="1">
            <a:off x="3874168" y="6171845"/>
            <a:ext cx="1155032" cy="771683"/>
          </a:xfrm>
          <a:prstGeom prst="line">
            <a:avLst/>
          </a:prstGeom>
          <a:ln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2C3AC4D-2175-5C41-BA9A-CE252BECDDA7}"/>
              </a:ext>
            </a:extLst>
          </p:cNvPr>
          <p:cNvCxnSpPr>
            <a:cxnSpLocks/>
          </p:cNvCxnSpPr>
          <p:nvPr/>
        </p:nvCxnSpPr>
        <p:spPr>
          <a:xfrm flipV="1">
            <a:off x="3874168" y="6618363"/>
            <a:ext cx="1155032" cy="1074461"/>
          </a:xfrm>
          <a:prstGeom prst="line">
            <a:avLst/>
          </a:prstGeom>
          <a:ln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B3E6CC-DA63-4BC2-550B-4F57F277346B}"/>
              </a:ext>
            </a:extLst>
          </p:cNvPr>
          <p:cNvCxnSpPr>
            <a:cxnSpLocks/>
          </p:cNvCxnSpPr>
          <p:nvPr/>
        </p:nvCxnSpPr>
        <p:spPr>
          <a:xfrm flipV="1">
            <a:off x="3874168" y="7039781"/>
            <a:ext cx="866274" cy="1897687"/>
          </a:xfrm>
          <a:prstGeom prst="line">
            <a:avLst/>
          </a:prstGeom>
          <a:ln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FFD8B9-EAF0-2D3D-0AD5-864836CE5AAC}"/>
              </a:ext>
            </a:extLst>
          </p:cNvPr>
          <p:cNvSpPr txBox="1"/>
          <p:nvPr/>
        </p:nvSpPr>
        <p:spPr>
          <a:xfrm>
            <a:off x="192504" y="1109565"/>
            <a:ext cx="6448927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 상위 구조</a:t>
            </a:r>
          </a:p>
        </p:txBody>
      </p:sp>
    </p:spTree>
    <p:extLst>
      <p:ext uri="{BB962C8B-B14F-4D97-AF65-F5344CB8AC3E}">
        <p14:creationId xmlns:p14="http://schemas.microsoft.com/office/powerpoint/2010/main" val="1440999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4550993-9F1D-0C85-7E8A-9947F7C17A8B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5A77447-9F27-EC0D-7227-641C7909B705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E423D1E-AF51-E631-28F2-06696C057B89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4B012F-63CD-A7D6-A178-6C08FE54005F}"/>
                </a:ext>
              </a:extLst>
            </p:cNvPr>
            <p:cNvSpPr txBox="1"/>
            <p:nvPr/>
          </p:nvSpPr>
          <p:spPr>
            <a:xfrm>
              <a:off x="192505" y="498060"/>
              <a:ext cx="22961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2. DOM Tree</a:t>
              </a:r>
              <a:endPara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8FFD8B9-EAF0-2D3D-0AD5-864836CE5AAC}"/>
              </a:ext>
            </a:extLst>
          </p:cNvPr>
          <p:cNvSpPr txBox="1"/>
          <p:nvPr/>
        </p:nvSpPr>
        <p:spPr>
          <a:xfrm>
            <a:off x="192504" y="1109565"/>
            <a:ext cx="6448927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하위 구조 </a:t>
            </a:r>
            <a:r>
              <a:rPr lang="en-US" altLang="ko-KR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&lt;nav&gt;, &lt;header&gt;</a:t>
            </a:r>
            <a:endParaRPr lang="ko-KR" altLang="en-US" sz="1400" b="1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8F1F05-4B04-CC65-0832-386E11EC43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3"/>
          <a:stretch/>
        </p:blipFill>
        <p:spPr>
          <a:xfrm>
            <a:off x="204537" y="1624424"/>
            <a:ext cx="6181976" cy="35208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263EFFDE-2DD8-DD03-9B9F-A18266B7288B}"/>
              </a:ext>
            </a:extLst>
          </p:cNvPr>
          <p:cNvSpPr/>
          <p:nvPr/>
        </p:nvSpPr>
        <p:spPr>
          <a:xfrm>
            <a:off x="6494801" y="1624424"/>
            <a:ext cx="98506" cy="216400"/>
          </a:xfrm>
          <a:prstGeom prst="rightBracket">
            <a:avLst/>
          </a:prstGeom>
          <a:ln w="38100">
            <a:solidFill>
              <a:srgbClr val="FF7C8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대괄호 6">
            <a:extLst>
              <a:ext uri="{FF2B5EF4-FFF2-40B4-BE49-F238E27FC236}">
                <a16:creationId xmlns:a16="http://schemas.microsoft.com/office/drawing/2014/main" id="{A56E024B-8CAC-B077-CC2C-B52269F748C1}"/>
              </a:ext>
            </a:extLst>
          </p:cNvPr>
          <p:cNvSpPr/>
          <p:nvPr/>
        </p:nvSpPr>
        <p:spPr>
          <a:xfrm>
            <a:off x="6494801" y="1913012"/>
            <a:ext cx="98506" cy="3208155"/>
          </a:xfrm>
          <a:prstGeom prst="rightBracket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9B284F0-DF37-413B-8B3A-C3C8BFB2B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82" y="5586682"/>
            <a:ext cx="1721512" cy="3153264"/>
          </a:xfrm>
          <a:prstGeom prst="rect">
            <a:avLst/>
          </a:prstGeom>
          <a:ln w="57150">
            <a:solidFill>
              <a:srgbClr val="FF7C80"/>
            </a:solidFill>
            <a:prstDash val="sysDash"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E898EB-9483-A3E5-A325-27EE076B9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706" y="5586682"/>
            <a:ext cx="1644118" cy="2197750"/>
          </a:xfrm>
          <a:prstGeom prst="rect">
            <a:avLst/>
          </a:prstGeom>
          <a:ln w="57150">
            <a:solidFill>
              <a:srgbClr val="FFC000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3829415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4550993-9F1D-0C85-7E8A-9947F7C17A8B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5A77447-9F27-EC0D-7227-641C7909B705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E423D1E-AF51-E631-28F2-06696C057B89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4B012F-63CD-A7D6-A178-6C08FE54005F}"/>
                </a:ext>
              </a:extLst>
            </p:cNvPr>
            <p:cNvSpPr txBox="1"/>
            <p:nvPr/>
          </p:nvSpPr>
          <p:spPr>
            <a:xfrm>
              <a:off x="192505" y="498060"/>
              <a:ext cx="22961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2. DOM Tree</a:t>
              </a:r>
              <a:endPara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8FFD8B9-EAF0-2D3D-0AD5-864836CE5AAC}"/>
              </a:ext>
            </a:extLst>
          </p:cNvPr>
          <p:cNvSpPr txBox="1"/>
          <p:nvPr/>
        </p:nvSpPr>
        <p:spPr>
          <a:xfrm>
            <a:off x="192504" y="1109565"/>
            <a:ext cx="6448927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하위 구조 </a:t>
            </a:r>
            <a:r>
              <a:rPr lang="en-US" altLang="ko-KR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&lt;article&gt; - &lt;section&gt; - 1</a:t>
            </a:r>
            <a:endParaRPr lang="ko-KR" altLang="en-US" sz="1400" b="1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7A2EC6-DAAA-021C-8998-2849F40CEE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3" b="58918"/>
          <a:stretch/>
        </p:blipFill>
        <p:spPr>
          <a:xfrm>
            <a:off x="216569" y="3846512"/>
            <a:ext cx="4855494" cy="22702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4C847D-8649-B790-ACE7-99AA631BA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567" y="1558086"/>
            <a:ext cx="1371023" cy="678982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4433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4550993-9F1D-0C85-7E8A-9947F7C17A8B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5A77447-9F27-EC0D-7227-641C7909B705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E423D1E-AF51-E631-28F2-06696C057B89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4B012F-63CD-A7D6-A178-6C08FE54005F}"/>
                </a:ext>
              </a:extLst>
            </p:cNvPr>
            <p:cNvSpPr txBox="1"/>
            <p:nvPr/>
          </p:nvSpPr>
          <p:spPr>
            <a:xfrm>
              <a:off x="192505" y="498060"/>
              <a:ext cx="22961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2. DOM Tree</a:t>
              </a:r>
              <a:endPara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8FFD8B9-EAF0-2D3D-0AD5-864836CE5AAC}"/>
              </a:ext>
            </a:extLst>
          </p:cNvPr>
          <p:cNvSpPr txBox="1"/>
          <p:nvPr/>
        </p:nvSpPr>
        <p:spPr>
          <a:xfrm>
            <a:off x="192504" y="1109565"/>
            <a:ext cx="6448927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하위 구조 </a:t>
            </a:r>
            <a:r>
              <a:rPr lang="en-US" altLang="ko-KR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&lt;article&gt; - &lt;section&gt; - 2</a:t>
            </a:r>
            <a:endParaRPr lang="ko-KR" altLang="en-US" sz="1400" b="1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CC1020-35DB-820A-DC93-B41041907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82" b="39186"/>
          <a:stretch/>
        </p:blipFill>
        <p:spPr>
          <a:xfrm>
            <a:off x="188975" y="3775835"/>
            <a:ext cx="4768036" cy="24117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F3A8EF-C5EC-BB92-4473-DB9DD35EE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987" y="1540150"/>
            <a:ext cx="1416444" cy="68257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9010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7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4550993-9F1D-0C85-7E8A-9947F7C17A8B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5A77447-9F27-EC0D-7227-641C7909B705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E423D1E-AF51-E631-28F2-06696C057B89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4B012F-63CD-A7D6-A178-6C08FE54005F}"/>
                </a:ext>
              </a:extLst>
            </p:cNvPr>
            <p:cNvSpPr txBox="1"/>
            <p:nvPr/>
          </p:nvSpPr>
          <p:spPr>
            <a:xfrm>
              <a:off x="192505" y="498060"/>
              <a:ext cx="22961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2. DOM Tree</a:t>
              </a:r>
              <a:endPara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8FFD8B9-EAF0-2D3D-0AD5-864836CE5AAC}"/>
              </a:ext>
            </a:extLst>
          </p:cNvPr>
          <p:cNvSpPr txBox="1"/>
          <p:nvPr/>
        </p:nvSpPr>
        <p:spPr>
          <a:xfrm>
            <a:off x="192504" y="1109565"/>
            <a:ext cx="6448927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하위 구조 </a:t>
            </a:r>
            <a:r>
              <a:rPr lang="en-US" altLang="ko-KR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&lt;article&gt; - &lt;section&gt; - 3, map , &lt;footer&gt;</a:t>
            </a:r>
            <a:endParaRPr lang="ko-KR" altLang="en-US" sz="1400" b="1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B7E566-F979-8EBD-7190-A737F4B6C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10" b="56"/>
          <a:stretch/>
        </p:blipFill>
        <p:spPr>
          <a:xfrm>
            <a:off x="337975" y="2970242"/>
            <a:ext cx="3867475" cy="38302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416213-579B-521A-38AA-B42B8899A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967" y="2294452"/>
            <a:ext cx="1913520" cy="518186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96320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BE79A0-3E2E-2C9A-7ADF-2E55A7FD2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FF258A-537D-B92A-DD3E-B4611BC0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94EE66-ACD3-2981-7B74-317D22A5A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8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2142D0-9C65-85E8-7C7F-9E5A620166E4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75E9CA9-3486-4375-977E-DC5100B5B154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E87731-6618-3880-75BE-CCCD995B2851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9493902-80BD-DD2D-0DBF-1DB47687E21E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802521-8A38-EA31-7829-FABCC375EBCA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386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9F6284-8C63-2CC5-C7DA-914E198AB383}"/>
                </a:ext>
              </a:extLst>
            </p:cNvPr>
            <p:cNvSpPr txBox="1"/>
            <p:nvPr/>
          </p:nvSpPr>
          <p:spPr>
            <a:xfrm>
              <a:off x="1484846" y="632056"/>
              <a:ext cx="1944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공통</a:t>
              </a:r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, Media Query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BFAA70C-F9D2-6174-A504-6CA09D0A2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1" y="1981340"/>
            <a:ext cx="3140999" cy="69058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838877-FE85-F2F2-464E-A184C3A2C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796" y="1981340"/>
            <a:ext cx="3044203" cy="47470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7747F4-5D04-2161-C3A7-116DB5DE6619}"/>
              </a:ext>
            </a:extLst>
          </p:cNvPr>
          <p:cNvSpPr txBox="1"/>
          <p:nvPr/>
        </p:nvSpPr>
        <p:spPr>
          <a:xfrm>
            <a:off x="288001" y="1594888"/>
            <a:ext cx="3044203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공통 속성 및 초기화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9C2395-6867-247E-95AF-A1440CFBB4D9}"/>
              </a:ext>
            </a:extLst>
          </p:cNvPr>
          <p:cNvSpPr txBox="1"/>
          <p:nvPr/>
        </p:nvSpPr>
        <p:spPr>
          <a:xfrm>
            <a:off x="3525796" y="1594888"/>
            <a:ext cx="3044203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반응형 웹을 위한 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Media Query</a:t>
            </a:r>
            <a:endParaRPr lang="ko-KR" altLang="en-US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951124-9E62-B2C7-3F71-76760F99E013}"/>
              </a:ext>
            </a:extLst>
          </p:cNvPr>
          <p:cNvSpPr txBox="1"/>
          <p:nvPr/>
        </p:nvSpPr>
        <p:spPr>
          <a:xfrm>
            <a:off x="3525796" y="6728368"/>
            <a:ext cx="3044203" cy="207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/**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미디어 쿼리 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*/</a:t>
            </a:r>
          </a:p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브라우저의 크기 별로</a:t>
            </a:r>
            <a:endParaRPr lang="en-US" altLang="ko-KR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본문의 정렬 형태를 변경해주어야 하므로</a:t>
            </a:r>
            <a:endParaRPr lang="en-US" altLang="ko-KR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float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된 요소들의 너비를</a:t>
            </a:r>
            <a:endParaRPr lang="en-US" altLang="ko-KR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브라우저 크기 별 행에 맞도록</a:t>
            </a:r>
            <a:endParaRPr lang="en-US" altLang="ko-KR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조정해준다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935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</TotalTime>
  <Words>477</Words>
  <Application>Microsoft Office PowerPoint</Application>
  <PresentationFormat>A4 용지(210x297mm)</PresentationFormat>
  <Paragraphs>113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메이플스토리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BOSEON</dc:creator>
  <cp:lastModifiedBy>SEO BOSEON</cp:lastModifiedBy>
  <cp:revision>274</cp:revision>
  <dcterms:created xsi:type="dcterms:W3CDTF">2022-09-20T12:22:27Z</dcterms:created>
  <dcterms:modified xsi:type="dcterms:W3CDTF">2022-09-22T09:22:21Z</dcterms:modified>
</cp:coreProperties>
</file>